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7" r:id="rId3"/>
    <p:sldId id="280" r:id="rId4"/>
    <p:sldId id="271" r:id="rId5"/>
    <p:sldId id="279" r:id="rId6"/>
    <p:sldId id="281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5" autoAdjust="0"/>
  </p:normalViewPr>
  <p:slideViewPr>
    <p:cSldViewPr snapToGrid="0">
      <p:cViewPr varScale="1">
        <p:scale>
          <a:sx n="79" d="100"/>
          <a:sy n="79" d="100"/>
        </p:scale>
        <p:origin x="802" y="7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8669" y="922637"/>
            <a:ext cx="9144000" cy="5717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669" y="1886465"/>
            <a:ext cx="9144000" cy="4334175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654" y="5650305"/>
            <a:ext cx="981493" cy="79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/>
              <a:t>High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dirty="0"/>
              <a:t>Talent Identification, development, support, promotion, Retention</a:t>
            </a:r>
          </a:p>
        </p:txBody>
      </p:sp>
      <p:pic>
        <p:nvPicPr>
          <p:cNvPr id="22" name="Picture Placeholder 21"/>
          <p:cNvPicPr>
            <a:picLocks noGrp="1" noChangeAspect="1"/>
          </p:cNvPicPr>
          <p:nvPr>
            <p:ph type="pic" idx="10"/>
          </p:nvPr>
        </p:nvPicPr>
        <p:blipFill>
          <a:blip r:embed="rId2"/>
          <a:srcRect t="1751" b="1751"/>
          <a:stretch>
            <a:fillRect/>
          </a:stretch>
        </p:blipFill>
        <p:spPr>
          <a:xfrm>
            <a:off x="4023360" y="130629"/>
            <a:ext cx="4272376" cy="461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789" y="690898"/>
            <a:ext cx="9144000" cy="11430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789" y="2399240"/>
            <a:ext cx="9144000" cy="2772295"/>
          </a:xfrm>
        </p:spPr>
        <p:txBody>
          <a:bodyPr/>
          <a:lstStyle/>
          <a:p>
            <a:r>
              <a:rPr lang="en-GB" dirty="0"/>
              <a:t>The key goal of Clonmel Athletic Club’s high performance programme is to adopt a best in class approach to identify, develop, support, promote and retain talented athletes capable of winning at senior national and international level. </a:t>
            </a:r>
          </a:p>
          <a:p>
            <a:r>
              <a:rPr lang="en-GB" dirty="0"/>
              <a:t>Work with athlete's existing support network (coaches/parents/sponsors) to ensure an holistic approach to complement their existing training and support services.</a:t>
            </a:r>
          </a:p>
          <a:p>
            <a:r>
              <a:rPr lang="en-GB" dirty="0"/>
              <a:t>Ensure the athlete’s needs are centre stage so that their development and success promotes both them as an individual while enhancing the standing of the club.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725" y="466612"/>
            <a:ext cx="9144000" cy="603064"/>
          </a:xfrm>
        </p:spPr>
        <p:txBody>
          <a:bodyPr/>
          <a:lstStyle/>
          <a:p>
            <a:r>
              <a:rPr lang="en-US" dirty="0"/>
              <a:t>Performance criteria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725" y="1164558"/>
            <a:ext cx="10139484" cy="470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1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603849"/>
          </a:xfrm>
        </p:spPr>
        <p:txBody>
          <a:bodyPr/>
          <a:lstStyle/>
          <a:p>
            <a:r>
              <a:rPr lang="en-US" dirty="0"/>
              <a:t>Proposed Supports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19378"/>
            <a:ext cx="4495800" cy="4462272"/>
          </a:xfrm>
        </p:spPr>
        <p:txBody>
          <a:bodyPr/>
          <a:lstStyle/>
          <a:p>
            <a:r>
              <a:rPr lang="en-US" dirty="0"/>
              <a:t>Physiotherapy Subsidy </a:t>
            </a:r>
          </a:p>
          <a:p>
            <a:r>
              <a:rPr lang="en-US" dirty="0"/>
              <a:t>Sports Psychologist Consultation Subsidy</a:t>
            </a:r>
          </a:p>
          <a:p>
            <a:r>
              <a:rPr lang="en-US" dirty="0"/>
              <a:t>S&amp;C Consultation Subsidy</a:t>
            </a:r>
          </a:p>
          <a:p>
            <a:r>
              <a:rPr lang="en-US" dirty="0"/>
              <a:t>Sports Nutrition Consultation</a:t>
            </a:r>
          </a:p>
          <a:p>
            <a:r>
              <a:rPr lang="en-US" dirty="0"/>
              <a:t>Lactate/VO2 Max Testing Subsidy</a:t>
            </a:r>
          </a:p>
          <a:p>
            <a:r>
              <a:rPr lang="en-US" dirty="0"/>
              <a:t>Club training gear subsidy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1188289"/>
            <a:ext cx="4648200" cy="6038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chemeClr val="bg1"/>
                </a:solidFill>
              </a:rPr>
              <a:t>Financial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55434" y="1188289"/>
            <a:ext cx="4495800" cy="6038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chemeClr val="bg1"/>
                </a:solidFill>
              </a:rPr>
              <a:t>Non Financial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455434" y="1919378"/>
            <a:ext cx="4495800" cy="4462272"/>
          </a:xfrm>
        </p:spPr>
        <p:txBody>
          <a:bodyPr/>
          <a:lstStyle/>
          <a:p>
            <a:r>
              <a:rPr lang="en-US" dirty="0"/>
              <a:t>HP Athlete Networking &amp; Collaboration</a:t>
            </a:r>
          </a:p>
          <a:p>
            <a:r>
              <a:rPr lang="en-US" dirty="0"/>
              <a:t>Dedicated Liaison Officer/Co-</a:t>
            </a:r>
            <a:r>
              <a:rPr lang="en-US" dirty="0" err="1"/>
              <a:t>Ordinator</a:t>
            </a:r>
            <a:endParaRPr lang="en-US" dirty="0"/>
          </a:p>
          <a:p>
            <a:r>
              <a:rPr lang="en-US" dirty="0"/>
              <a:t>Promotion of Coach Networking</a:t>
            </a:r>
          </a:p>
          <a:p>
            <a:r>
              <a:rPr lang="en-US" dirty="0"/>
              <a:t>Group Runs</a:t>
            </a:r>
          </a:p>
          <a:p>
            <a:r>
              <a:rPr lang="en-US" dirty="0"/>
              <a:t>Team Goal Setting re National Competitions</a:t>
            </a:r>
          </a:p>
          <a:p>
            <a:r>
              <a:rPr lang="en-US" dirty="0"/>
              <a:t>Athlete led workshops/squad days</a:t>
            </a:r>
          </a:p>
        </p:txBody>
      </p:sp>
    </p:spTree>
    <p:extLst>
      <p:ext uri="{BB962C8B-B14F-4D97-AF65-F5344CB8AC3E}">
        <p14:creationId xmlns:p14="http://schemas.microsoft.com/office/powerpoint/2010/main" val="138241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603849"/>
          </a:xfrm>
        </p:spPr>
        <p:txBody>
          <a:bodyPr/>
          <a:lstStyle/>
          <a:p>
            <a:r>
              <a:rPr lang="en-US" dirty="0"/>
              <a:t>Proposed Support costs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99868" y="1792138"/>
            <a:ext cx="5537694" cy="423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4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WAVA – Promoting Masters Performance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2916" y="1423358"/>
            <a:ext cx="6577785" cy="510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13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5622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ealth Fitness 16x9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18782A"/>
      </a:accent1>
      <a:accent2>
        <a:srgbClr val="18782A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 and fitness presentation (widescreen).potx" id="{ABFD658B-2256-413B-9244-0F977A0B2D12}" vid="{E4CB021D-C859-4C82-BDBB-2F2FACCF0D80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175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Health Fitness 16x9</vt:lpstr>
      <vt:lpstr>High Performance</vt:lpstr>
      <vt:lpstr>Objectives</vt:lpstr>
      <vt:lpstr>Performance criteria</vt:lpstr>
      <vt:lpstr>Proposed Supports</vt:lpstr>
      <vt:lpstr>Proposed Support costs</vt:lpstr>
      <vt:lpstr>WAVA – Promoting Masters Performance</vt:lpstr>
      <vt:lpstr>Discussion</vt:lpstr>
    </vt:vector>
  </TitlesOfParts>
  <Company>Eurofins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Pictures layout</dc:title>
  <dc:creator>Nigel O Flaherty</dc:creator>
  <cp:lastModifiedBy>Niall O Sullivan</cp:lastModifiedBy>
  <cp:revision>15</cp:revision>
  <dcterms:created xsi:type="dcterms:W3CDTF">2022-04-04T11:17:03Z</dcterms:created>
  <dcterms:modified xsi:type="dcterms:W3CDTF">2022-04-08T20:42:09Z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